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740059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GB" sz="2300" dirty="0">
                <a:solidFill>
                  <a:srgbClr val="58595B"/>
                </a:solidFill>
              </a:rPr>
              <a:t>Estamos </a:t>
            </a:r>
            <a:r>
              <a:rPr lang="en-GB" sz="2300" dirty="0" err="1">
                <a:solidFill>
                  <a:srgbClr val="58595B"/>
                </a:solidFill>
              </a:rPr>
              <a:t>orgullosos</a:t>
            </a:r>
            <a:r>
              <a:rPr lang="en-GB" sz="2300" dirty="0">
                <a:solidFill>
                  <a:srgbClr val="58595B"/>
                </a:solidFill>
              </a:rPr>
              <a:t> de que </a:t>
            </a:r>
            <a:r>
              <a:rPr lang="en-GB" sz="2300" dirty="0" err="1">
                <a:solidFill>
                  <a:srgbClr val="58595B"/>
                </a:solidFill>
              </a:rPr>
              <a:t>haya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conseguido</a:t>
            </a:r>
            <a:r>
              <a:rPr lang="en-GB" sz="2300" dirty="0">
                <a:solidFill>
                  <a:srgbClr val="58595B"/>
                </a:solidFill>
              </a:rPr>
              <a:t> la </a:t>
            </a:r>
            <a:r>
              <a:rPr lang="en-GB" sz="2300" b="1" dirty="0" err="1">
                <a:solidFill>
                  <a:srgbClr val="58595B"/>
                </a:solidFill>
              </a:rPr>
              <a:t>categoría</a:t>
            </a:r>
            <a:r>
              <a:rPr lang="en-GB" sz="2300" b="1" dirty="0">
                <a:solidFill>
                  <a:srgbClr val="58595B"/>
                </a:solidFill>
              </a:rPr>
              <a:t> diamante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en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los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Premios</a:t>
            </a:r>
            <a:r>
              <a:rPr lang="en-GB" sz="2300" dirty="0">
                <a:solidFill>
                  <a:srgbClr val="58595B"/>
                </a:solidFill>
              </a:rPr>
              <a:t> ESO Angels y ser </a:t>
            </a:r>
            <a:r>
              <a:rPr lang="en-GB" sz="2300" dirty="0" err="1">
                <a:solidFill>
                  <a:srgbClr val="58595B"/>
                </a:solidFill>
              </a:rPr>
              <a:t>reconocido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en</a:t>
            </a:r>
            <a:r>
              <a:rPr lang="en-GB" sz="2300" dirty="0">
                <a:solidFill>
                  <a:srgbClr val="58595B"/>
                </a:solidFill>
              </a:rPr>
              <a:t> las </a:t>
            </a:r>
            <a:r>
              <a:rPr lang="en-GB" sz="2300" dirty="0" err="1">
                <a:solidFill>
                  <a:srgbClr val="58595B"/>
                </a:solidFill>
              </a:rPr>
              <a:t>conferencias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regionales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anuales</a:t>
            </a:r>
            <a:r>
              <a:rPr lang="en-GB" sz="2300" dirty="0">
                <a:solidFill>
                  <a:srgbClr val="58595B"/>
                </a:solidFill>
              </a:rPr>
              <a:t> a las que </a:t>
            </a:r>
            <a:r>
              <a:rPr lang="en-GB" sz="2300" dirty="0" err="1">
                <a:solidFill>
                  <a:srgbClr val="58595B"/>
                </a:solidFill>
              </a:rPr>
              <a:t>acuden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expertos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en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el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ámbito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</a:p>
          <a:p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</TotalTime>
  <Words>50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2023-10-24T14:36:41Z</dcterms:modified>
</cp:coreProperties>
</file>